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71" r:id="rId6"/>
    <p:sldId id="272" r:id="rId7"/>
    <p:sldId id="260" r:id="rId8"/>
    <p:sldId id="262" r:id="rId9"/>
    <p:sldId id="263" r:id="rId10"/>
    <p:sldId id="264" r:id="rId11"/>
    <p:sldId id="26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EC68E-191B-4E8E-A3B4-73D9AFB8AD7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196CF8-260E-403A-9403-5F77E0913F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3000396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Сделаем школу ярче и интереснее.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72074"/>
            <a:ext cx="6400800" cy="714356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/>
              <a:t>Выполнили: </a:t>
            </a:r>
          </a:p>
          <a:p>
            <a:r>
              <a:rPr lang="ru-RU" sz="8600" dirty="0" smtClean="0"/>
              <a:t>Ученики  9 «Б» класса МБОУ СОШ №43 </a:t>
            </a:r>
            <a:r>
              <a:rPr lang="ru-RU" sz="8600" dirty="0" err="1" smtClean="0"/>
              <a:t>Шишебаров</a:t>
            </a:r>
            <a:r>
              <a:rPr lang="ru-RU" sz="8600" dirty="0" smtClean="0"/>
              <a:t> Д. и Елохин Н.</a:t>
            </a:r>
          </a:p>
          <a:p>
            <a:r>
              <a:rPr lang="ru-RU" sz="8600" dirty="0" smtClean="0"/>
              <a:t>Руководитель:</a:t>
            </a:r>
          </a:p>
          <a:p>
            <a:r>
              <a:rPr lang="ru-RU" sz="8600" dirty="0" smtClean="0"/>
              <a:t> Полевая Галина Николаевна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Смета расходов.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229601" cy="335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103732"/>
                <a:gridCol w="30110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Направление расходов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Примерное количество (штук)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Сумма (1шт. в руб.)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Сумма (руб.)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1.Баллоны</a:t>
                      </a:r>
                      <a:r>
                        <a:rPr lang="ru-RU" baseline="0" dirty="0" smtClean="0"/>
                        <a:t> с краской 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1.500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240-280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360.000</a:t>
                      </a:r>
                      <a:r>
                        <a:rPr lang="ru-RU" sz="2000" baseline="0" dirty="0" smtClean="0"/>
                        <a:t>-420.000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2.Карандаши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15-20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225-300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3.Маркеры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35-45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3.500-4.500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5.Ластики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625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6.Точилка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Итог</a:t>
                      </a:r>
                      <a:r>
                        <a:rPr lang="ru-RU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суммы: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364.365-425.440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8543956" cy="4779668"/>
          </a:xfrm>
        </p:spPr>
        <p:txBody>
          <a:bodyPr/>
          <a:lstStyle/>
          <a:p>
            <a:r>
              <a:rPr lang="ru-RU" dirty="0" smtClean="0"/>
              <a:t>Организация социально-значимой общественной деятельности школьников;</a:t>
            </a:r>
          </a:p>
          <a:p>
            <a:r>
              <a:rPr lang="ru-RU" dirty="0" smtClean="0"/>
              <a:t>Комплексный подход к воспитанию гражданственности, патриотизма, экологической культуры, трудовому воспитанию;</a:t>
            </a:r>
          </a:p>
          <a:p>
            <a:r>
              <a:rPr lang="ru-RU" dirty="0" smtClean="0"/>
              <a:t>Создание условий для возможной организации процесса совместного времяпрепровождения, способствующего духовному сближению детей и взрослых, рождению общих интересов и увлечений;</a:t>
            </a:r>
          </a:p>
          <a:p>
            <a:r>
              <a:rPr lang="ru-RU" dirty="0" smtClean="0"/>
              <a:t>Создание благоприятных условий жизни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№2 и №13</a:t>
            </a:r>
            <a:endParaRPr lang="ru-RU" dirty="0"/>
          </a:p>
        </p:txBody>
      </p:sp>
      <p:pic>
        <p:nvPicPr>
          <p:cNvPr id="11" name="Содержимое 10" descr="IMGP3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Содержимое 8" descr="IMGP3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143272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P3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429132"/>
            <a:ext cx="3071802" cy="2303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IMGP3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50057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№7 и №17</a:t>
            </a:r>
            <a:endParaRPr lang="ru-RU" dirty="0"/>
          </a:p>
        </p:txBody>
      </p:sp>
      <p:pic>
        <p:nvPicPr>
          <p:cNvPr id="6" name="Содержимое 5" descr="IMGP3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154893" cy="2366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IMGP33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P3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3238491" cy="2428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IMGP3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286256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 5 «ОБЖ» и № 11</a:t>
            </a:r>
            <a:endParaRPr lang="ru-RU" dirty="0"/>
          </a:p>
        </p:txBody>
      </p:sp>
      <p:pic>
        <p:nvPicPr>
          <p:cNvPr id="5" name="Содержимое 4" descr="IMGP3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286116" cy="246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IMGP3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43306" y="1857364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IMGP3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14818"/>
            <a:ext cx="3238489" cy="2428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GP32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0570"/>
            <a:ext cx="3143240" cy="23574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и кабинет № 3 </a:t>
            </a:r>
            <a:endParaRPr lang="ru-RU" dirty="0"/>
          </a:p>
        </p:txBody>
      </p:sp>
      <p:pic>
        <p:nvPicPr>
          <p:cNvPr id="5" name="Содержимое 4" descr="IMGP32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P33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2928958" cy="2196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MGP3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196958"/>
            <a:ext cx="3143272" cy="2357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P3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143380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 24 и № 14</a:t>
            </a:r>
            <a:endParaRPr lang="ru-RU" dirty="0"/>
          </a:p>
        </p:txBody>
      </p:sp>
      <p:pic>
        <p:nvPicPr>
          <p:cNvPr id="6" name="Содержимое 5" descr="IMGP32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000240"/>
            <a:ext cx="2964392" cy="2223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IMGP32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928802"/>
            <a:ext cx="3059643" cy="2294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IMGP3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3524243" cy="264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P3297.JPG"/>
          <p:cNvPicPr>
            <a:picLocks noChangeAspect="1"/>
          </p:cNvPicPr>
          <p:nvPr/>
        </p:nvPicPr>
        <p:blipFill>
          <a:blip r:embed="rId5" cstate="print">
            <a:lum bright="10000" contrast="51000"/>
          </a:blip>
          <a:stretch>
            <a:fillRect/>
          </a:stretch>
        </p:blipFill>
        <p:spPr>
          <a:xfrm>
            <a:off x="4214810" y="4357694"/>
            <a:ext cx="2928926" cy="2196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 16 и № 27</a:t>
            </a:r>
            <a:endParaRPr lang="ru-RU" dirty="0"/>
          </a:p>
        </p:txBody>
      </p:sp>
      <p:pic>
        <p:nvPicPr>
          <p:cNvPr id="6" name="Содержимое 5" descr="IMGP32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3048021" cy="2286016"/>
          </a:xfrm>
        </p:spPr>
      </p:pic>
      <p:pic>
        <p:nvPicPr>
          <p:cNvPr id="5" name="Содержимое 4" descr="IMGP32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3570" y="2000240"/>
            <a:ext cx="2781320" cy="2085990"/>
          </a:xfrm>
        </p:spPr>
      </p:pic>
      <p:pic>
        <p:nvPicPr>
          <p:cNvPr id="7" name="Рисунок 6" descr="IMGP3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3333742" cy="2500306"/>
          </a:xfrm>
          <a:prstGeom prst="rect">
            <a:avLst/>
          </a:prstGeom>
        </p:spPr>
      </p:pic>
      <p:pic>
        <p:nvPicPr>
          <p:cNvPr id="8" name="Рисунок 7" descr="IMGP3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286256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№12 и № 15</a:t>
            </a:r>
            <a:endParaRPr lang="ru-RU" dirty="0"/>
          </a:p>
        </p:txBody>
      </p:sp>
      <p:pic>
        <p:nvPicPr>
          <p:cNvPr id="5" name="Содержимое 4" descr="IMGP3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3429024" cy="2571768"/>
          </a:xfrm>
        </p:spPr>
      </p:pic>
      <p:pic>
        <p:nvPicPr>
          <p:cNvPr id="8" name="Содержимое 7" descr="IMGP33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785926"/>
            <a:ext cx="3333773" cy="2500330"/>
          </a:xfrm>
        </p:spPr>
      </p:pic>
      <p:pic>
        <p:nvPicPr>
          <p:cNvPr id="10" name="Рисунок 9" descr="IMGP3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93413"/>
            <a:ext cx="3286116" cy="2464587"/>
          </a:xfrm>
          <a:prstGeom prst="rect">
            <a:avLst/>
          </a:prstGeom>
        </p:spPr>
      </p:pic>
      <p:pic>
        <p:nvPicPr>
          <p:cNvPr id="13" name="Рисунок 12" descr="IMGP3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4286256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Муниципальное бюджетное общеобразовательное учреждение г. Мурманска средняя общеобразовательная школа № 43 (МБОУ г. Мурманска СОШ № 43) работает с 1967 года. На 1 сентября 2013 года в ней обучается 485 учеников.</a:t>
            </a:r>
          </a:p>
          <a:p>
            <a:r>
              <a:rPr lang="ru-RU" dirty="0" smtClean="0"/>
              <a:t>Одним из мотивов хорошего отношения к школе является ее привлекательный внешний вид. Поэтому мы хотим предложить сделать оформление коридоров и кабинетов ярче и интереснее</a:t>
            </a:r>
            <a:r>
              <a:rPr lang="ru-RU" dirty="0" smtClean="0"/>
              <a:t>. Цвет можно эффективно использовать в отделке помещений для повышения работоспособности, создания условий для отдыха, улучшения настроения.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соц.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для осуществления </a:t>
            </a:r>
            <a:r>
              <a:rPr lang="ru-RU" dirty="0" err="1" smtClean="0"/>
              <a:t>гражданско</a:t>
            </a:r>
            <a:r>
              <a:rPr lang="ru-RU" dirty="0" smtClean="0"/>
              <a:t> - патриотического воспитания молодежи через организацию патриотической деятельности школьников по оформлению и дизайну школьных помещений.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разработка и осуществление плана по оформлению и дизайну школьных помещений;</a:t>
            </a:r>
          </a:p>
          <a:p>
            <a:pPr lvl="0"/>
            <a:r>
              <a:rPr lang="ru-RU" dirty="0" smtClean="0"/>
              <a:t>освоение навыков коммуникативной культуры, работы в коллективе;</a:t>
            </a:r>
          </a:p>
          <a:p>
            <a:pPr lvl="0"/>
            <a:r>
              <a:rPr lang="ru-RU" dirty="0" smtClean="0"/>
              <a:t>развитие аналитических навыков и навыков критического мышления;</a:t>
            </a:r>
          </a:p>
          <a:p>
            <a:r>
              <a:rPr lang="ru-RU" dirty="0" smtClean="0"/>
              <a:t>формирование чувства гражданской ответственности в решении актуальных проблем местного сообщества;</a:t>
            </a:r>
          </a:p>
          <a:p>
            <a:r>
              <a:rPr lang="ru-RU" dirty="0" smtClean="0"/>
              <a:t>Расчет материалов и финансовых вложений в данный проект.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цветов на человека и его психику.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Графика позволяет передавать большой объём информации. Человек же имеет ограниченные возможности по восприятию информации. Цвет влияет на состояние человека и его психику.</a:t>
            </a:r>
          </a:p>
          <a:p>
            <a:r>
              <a:rPr lang="ru-RU" dirty="0" smtClean="0"/>
              <a:t>Красный – активизирует деятельность.</a:t>
            </a:r>
          </a:p>
          <a:p>
            <a:r>
              <a:rPr lang="ru-RU" dirty="0" smtClean="0"/>
              <a:t>Оранжевый - настраивает на лёгкий лад.</a:t>
            </a:r>
          </a:p>
          <a:p>
            <a:r>
              <a:rPr lang="ru-RU" dirty="0" smtClean="0"/>
              <a:t>Желтый - веселый, оптимизм.</a:t>
            </a:r>
          </a:p>
          <a:p>
            <a:r>
              <a:rPr lang="ru-RU" dirty="0" smtClean="0"/>
              <a:t>Зеленый – не влияет на психику.</a:t>
            </a:r>
          </a:p>
          <a:p>
            <a:r>
              <a:rPr lang="ru-RU" dirty="0" err="1" smtClean="0"/>
              <a:t>Голубой</a:t>
            </a:r>
            <a:r>
              <a:rPr lang="ru-RU" dirty="0" smtClean="0"/>
              <a:t> – успокаивает, снимаем напряжение.</a:t>
            </a:r>
          </a:p>
          <a:p>
            <a:r>
              <a:rPr lang="ru-RU" dirty="0" smtClean="0"/>
              <a:t>Синий – снимает напряжение глаз и частоту биения сердца.</a:t>
            </a:r>
          </a:p>
          <a:p>
            <a:r>
              <a:rPr lang="ru-RU" dirty="0" smtClean="0"/>
              <a:t>Фиолетовый – чувство тревоги, неудовлетворительности.</a:t>
            </a:r>
          </a:p>
          <a:p>
            <a:r>
              <a:rPr lang="ru-RU" dirty="0" smtClean="0"/>
              <a:t>Серый – вызывает чувство аккуратности.</a:t>
            </a:r>
          </a:p>
          <a:p>
            <a:r>
              <a:rPr lang="ru-RU" dirty="0" smtClean="0"/>
              <a:t>Черный – позволяет уменьшить число ошибок.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цветовое решение.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Сделать рисунки яркими с оттенками темных цветов.</a:t>
            </a:r>
          </a:p>
          <a:p>
            <a:r>
              <a:rPr lang="ru-RU" dirty="0" smtClean="0"/>
              <a:t>Мы использовали всю цветовую палитру оттенков , чтобы эмоциональное воздействие на учеников было максимальным. </a:t>
            </a:r>
          </a:p>
          <a:p>
            <a:r>
              <a:rPr lang="ru-RU" dirty="0" smtClean="0"/>
              <a:t>Следует избегать одноцветности, так как однообразие надоедает, вызывая, пользуясь терминологией, "охранительное торможение".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7247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 проекта «Сделаем школу ярче и интереснее»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928934"/>
          <a:ext cx="8229600" cy="290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2357454"/>
                <a:gridCol w="3357586"/>
                <a:gridCol w="1514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Название этапа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Срок выполнения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Подготовительный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Мотивация, целеполагание проекта.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Ноябрь -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март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Проектировочный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Построение ориентировочной схемы деятельности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Март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апрель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Практический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Реализация проекта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Июнь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июль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Аналитико-коррекционный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Анализ промежуточных результатов работы и внесение изменений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Август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  <a:ea typeface="Times New Roman"/>
                        </a:rPr>
                        <a:t>Заключительный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Сопоставление действительных и желаемых результатов работы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Сентябрь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- октябрь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 мероприятий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7" y="1071547"/>
          <a:ext cx="8143932" cy="535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4786347"/>
                <a:gridCol w="2714644"/>
              </a:tblGrid>
              <a:tr h="119616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Мероприятие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Ответственный</a:t>
                      </a:r>
                    </a:p>
                  </a:txBody>
                  <a:tcPr marL="9525" marR="9525" marT="9525" marB="9525" anchor="ctr"/>
                </a:tc>
              </a:tr>
              <a:tr h="1196169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Проведение анализа состояния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школьного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оформления стен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класс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классный руководитель</a:t>
                      </a:r>
                    </a:p>
                  </a:txBody>
                  <a:tcPr marL="9525" marR="9525" marT="9525" marB="9525" anchor="ctr"/>
                </a:tc>
              </a:tr>
              <a:tr h="1769342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Разработка коллективного проекта школьного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помещения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- создание проектной группы;</a:t>
                      </a:r>
                      <a:b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-  составление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плана оформления школьного помещения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9 класс, </a:t>
                      </a: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классный руководитель</a:t>
                      </a:r>
                    </a:p>
                  </a:txBody>
                  <a:tcPr marL="9525" marR="9525" marT="9525" marB="9525" anchor="ctr"/>
                </a:tc>
              </a:tr>
              <a:tr h="11961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Подготовка и проведение акции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«Сделаем нашу школу ярче и интереснее»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9 класс, классный руководитель</a:t>
                      </a:r>
                    </a:p>
                    <a:p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Финансирование.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Внебюджетные средства (спонсорская помощь родителей, администрации школы)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601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Сделаем школу ярче и интереснее.</vt:lpstr>
      <vt:lpstr>Актуальность.</vt:lpstr>
      <vt:lpstr>Цель соц. Проекта.</vt:lpstr>
      <vt:lpstr>Задачи</vt:lpstr>
      <vt:lpstr>Влияние цветов на человека и его психику.</vt:lpstr>
      <vt:lpstr>Наше цветовое решение.</vt:lpstr>
      <vt:lpstr>Этапы реализации проекта «Сделаем школу ярче и интереснее»</vt:lpstr>
      <vt:lpstr>План мероприятий</vt:lpstr>
      <vt:lpstr>Финансирование. </vt:lpstr>
      <vt:lpstr>Смета расходов.  </vt:lpstr>
      <vt:lpstr>Предполагаемые результаты.</vt:lpstr>
      <vt:lpstr>Кабинет №2 и №13</vt:lpstr>
      <vt:lpstr>Кабинет №7 и №17</vt:lpstr>
      <vt:lpstr>Кабинет № 5 «ОБЖ» и № 11</vt:lpstr>
      <vt:lpstr>Библиотека и кабинет № 3 </vt:lpstr>
      <vt:lpstr>Кабинет № 24 и № 14</vt:lpstr>
      <vt:lpstr>Кабинет № 16 и № 27</vt:lpstr>
      <vt:lpstr>Кабинет №12 и № 15</vt:lpstr>
    </vt:vector>
  </TitlesOfParts>
  <Company>school43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Сделаем школу ярче и интереснее.</dc:title>
  <dc:creator>Ученик</dc:creator>
  <cp:lastModifiedBy>school43</cp:lastModifiedBy>
  <cp:revision>53</cp:revision>
  <dcterms:created xsi:type="dcterms:W3CDTF">2014-04-24T07:15:30Z</dcterms:created>
  <dcterms:modified xsi:type="dcterms:W3CDTF">2014-04-28T09:03:58Z</dcterms:modified>
</cp:coreProperties>
</file>