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7" r:id="rId6"/>
    <p:sldId id="261" r:id="rId7"/>
    <p:sldId id="262" r:id="rId8"/>
    <p:sldId id="268" r:id="rId9"/>
    <p:sldId id="269" r:id="rId10"/>
    <p:sldId id="263" r:id="rId11"/>
    <p:sldId id="264" r:id="rId12"/>
    <p:sldId id="266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19108589961100891"/>
          <c:y val="7.6855958619915662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2013-2014 уч.г.</c:v>
                </c:pt>
              </c:strCache>
            </c:strRef>
          </c:tx>
          <c:dPt>
            <c:idx val="1"/>
            <c:explosion val="23"/>
          </c:dPt>
          <c:dPt>
            <c:idx val="2"/>
            <c:explosion val="15"/>
          </c:dPt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15-30 мин</c:v>
                </c:pt>
                <c:pt idx="1">
                  <c:v>1-2 ч</c:v>
                </c:pt>
                <c:pt idx="2">
                  <c:v>более 3 ч</c:v>
                </c:pt>
                <c:pt idx="3">
                  <c:v>не играют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0.37000000000000005</c:v>
                </c:pt>
                <c:pt idx="1">
                  <c:v>0.24000000000000002</c:v>
                </c:pt>
                <c:pt idx="2">
                  <c:v>0.34000000000000008</c:v>
                </c:pt>
                <c:pt idx="3">
                  <c:v>5.000000000000001E-2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2012-2013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уч.г</a:t>
            </a:r>
            <a:r>
              <a:rPr lang="ru-RU" baseline="0" dirty="0" smtClean="0"/>
              <a:t>.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explosion val="40"/>
          </c:dPt>
          <c:dPt>
            <c:idx val="2"/>
            <c:explosion val="14"/>
          </c:dPt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15-30 мин</c:v>
                </c:pt>
                <c:pt idx="1">
                  <c:v>1-2 ч</c:v>
                </c:pt>
                <c:pt idx="2">
                  <c:v>более 3 ч</c:v>
                </c:pt>
                <c:pt idx="3">
                  <c:v>не играют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0.28000000000000008</c:v>
                </c:pt>
                <c:pt idx="1">
                  <c:v>0.5</c:v>
                </c:pt>
                <c:pt idx="2">
                  <c:v>0.12000000000000001</c:v>
                </c:pt>
                <c:pt idx="3">
                  <c:v>0.1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3311266575885"/>
          <c:y val="0.22796227246067494"/>
          <c:w val="0.35668873342411556"/>
          <c:h val="0.7720377275393253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2012-2013 уч.год</c:v>
                </c:pt>
              </c:strCache>
            </c:strRef>
          </c:tx>
          <c:explosion val="5"/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воображение</c:v>
                </c:pt>
                <c:pt idx="1">
                  <c:v>логика, мышление</c:v>
                </c:pt>
                <c:pt idx="2">
                  <c:v>память</c:v>
                </c:pt>
                <c:pt idx="3">
                  <c:v>интересы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0.39000000000000007</c:v>
                </c:pt>
                <c:pt idx="1">
                  <c:v>0.28000000000000008</c:v>
                </c:pt>
                <c:pt idx="2">
                  <c:v>0.22</c:v>
                </c:pt>
                <c:pt idx="3">
                  <c:v>0.11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2013-2014 уч.год</c:v>
                </c:pt>
              </c:strCache>
            </c:strRef>
          </c:tx>
          <c:explosion val="5"/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воображение</c:v>
                </c:pt>
                <c:pt idx="1">
                  <c:v>логика,мышление</c:v>
                </c:pt>
                <c:pt idx="2">
                  <c:v>память</c:v>
                </c:pt>
                <c:pt idx="3">
                  <c:v>интересы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0.35000000000000003</c:v>
                </c:pt>
                <c:pt idx="1">
                  <c:v>0.30000000000000004</c:v>
                </c:pt>
                <c:pt idx="2">
                  <c:v>0.28000000000000008</c:v>
                </c:pt>
                <c:pt idx="3">
                  <c:v>7.0000000000000021E-2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2012-2013 уч.год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влияет на здоровье</c:v>
                </c:pt>
                <c:pt idx="1">
                  <c:v>воспитывают плохие качества</c:v>
                </c:pt>
                <c:pt idx="2">
                  <c:v>отвлекают</c:v>
                </c:pt>
                <c:pt idx="3">
                  <c:v>занимают время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0.11</c:v>
                </c:pt>
                <c:pt idx="2">
                  <c:v>0.28000000000000008</c:v>
                </c:pt>
                <c:pt idx="3">
                  <c:v>0.05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2013-2014 уч.год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влияет на здоровье</c:v>
                </c:pt>
                <c:pt idx="1">
                  <c:v>воспитывают плохие качества</c:v>
                </c:pt>
                <c:pt idx="2">
                  <c:v>отвлекают</c:v>
                </c:pt>
                <c:pt idx="3">
                  <c:v>занимают время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0.78</c:v>
                </c:pt>
                <c:pt idx="1">
                  <c:v>0</c:v>
                </c:pt>
                <c:pt idx="2">
                  <c:v>0.22</c:v>
                </c:pt>
                <c:pt idx="3">
                  <c:v>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9108589961100889"/>
          <c:y val="7.6855958619915662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2013-2014 уч.г.</c:v>
                </c:pt>
              </c:strCache>
            </c:strRef>
          </c:tx>
          <c:dPt>
            <c:idx val="1"/>
            <c:explosion val="23"/>
          </c:dPt>
          <c:dPt>
            <c:idx val="2"/>
            <c:explosion val="15"/>
          </c:dPt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15-30 мин</c:v>
                </c:pt>
                <c:pt idx="1">
                  <c:v>1-2 ч</c:v>
                </c:pt>
                <c:pt idx="2">
                  <c:v>более 3 ч</c:v>
                </c:pt>
                <c:pt idx="3">
                  <c:v>не играют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0.37000000000000011</c:v>
                </c:pt>
                <c:pt idx="1">
                  <c:v>0.24000000000000005</c:v>
                </c:pt>
                <c:pt idx="2">
                  <c:v>0.34</c:v>
                </c:pt>
                <c:pt idx="3">
                  <c:v>0.05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2012-2013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уч.г</a:t>
            </a:r>
            <a:r>
              <a:rPr lang="ru-RU" baseline="0" dirty="0" smtClean="0"/>
              <a:t>.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explosion val="40"/>
          </c:dPt>
          <c:dPt>
            <c:idx val="2"/>
            <c:explosion val="14"/>
          </c:dPt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15-30 мин</c:v>
                </c:pt>
                <c:pt idx="1">
                  <c:v>1-2 ч</c:v>
                </c:pt>
                <c:pt idx="2">
                  <c:v>более 3 ч</c:v>
                </c:pt>
                <c:pt idx="3">
                  <c:v>не играют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0.28000000000000008</c:v>
                </c:pt>
                <c:pt idx="1">
                  <c:v>0.5</c:v>
                </c:pt>
                <c:pt idx="2">
                  <c:v>0.12000000000000002</c:v>
                </c:pt>
                <c:pt idx="3">
                  <c:v>0.1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331126657588522"/>
          <c:y val="0.22796227246067494"/>
          <c:w val="0.35668873342411561"/>
          <c:h val="0.7720377275393254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C168-5762-49E4-AC56-CA7818C747B3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C389788-8C9B-4DB2-A68D-8EE9FAA76D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C168-5762-49E4-AC56-CA7818C747B3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9788-8C9B-4DB2-A68D-8EE9FAA76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C168-5762-49E4-AC56-CA7818C747B3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9788-8C9B-4DB2-A68D-8EE9FAA76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C168-5762-49E4-AC56-CA7818C747B3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9788-8C9B-4DB2-A68D-8EE9FAA76D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C168-5762-49E4-AC56-CA7818C747B3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C389788-8C9B-4DB2-A68D-8EE9FAA76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C168-5762-49E4-AC56-CA7818C747B3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9788-8C9B-4DB2-A68D-8EE9FAA76D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C168-5762-49E4-AC56-CA7818C747B3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9788-8C9B-4DB2-A68D-8EE9FAA76D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C168-5762-49E4-AC56-CA7818C747B3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9788-8C9B-4DB2-A68D-8EE9FAA76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C168-5762-49E4-AC56-CA7818C747B3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9788-8C9B-4DB2-A68D-8EE9FAA76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C168-5762-49E4-AC56-CA7818C747B3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9788-8C9B-4DB2-A68D-8EE9FAA76D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C168-5762-49E4-AC56-CA7818C747B3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C389788-8C9B-4DB2-A68D-8EE9FAA76D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E13C168-5762-49E4-AC56-CA7818C747B3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C389788-8C9B-4DB2-A68D-8EE9FAA76D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13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5500702"/>
            <a:ext cx="3929090" cy="642942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      Автор:  </a:t>
            </a:r>
            <a:r>
              <a:rPr lang="ru-RU" dirty="0" err="1" smtClean="0">
                <a:solidFill>
                  <a:schemeClr val="tx1"/>
                </a:solidFill>
              </a:rPr>
              <a:t>Дзапаров</a:t>
            </a:r>
            <a:r>
              <a:rPr lang="ru-RU" dirty="0" smtClean="0">
                <a:solidFill>
                  <a:schemeClr val="tx1"/>
                </a:solidFill>
              </a:rPr>
              <a:t>  Тимофей , ученик 4В класса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Руководитель: Чуркина Наталия Николаевна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Игры с разумом.</a:t>
            </a:r>
            <a:endParaRPr lang="ru-RU" dirty="0"/>
          </a:p>
        </p:txBody>
      </p:sp>
      <p:pic>
        <p:nvPicPr>
          <p:cNvPr id="10242" name="Picture 2" descr="http://avatars.yandex.net/get-yaca/PKYx5NAf4xGIxaESnrajQA/norm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429000"/>
            <a:ext cx="1905000" cy="1428750"/>
          </a:xfrm>
          <a:prstGeom prst="rect">
            <a:avLst/>
          </a:prstGeom>
          <a:noFill/>
        </p:spPr>
      </p:pic>
      <p:pic>
        <p:nvPicPr>
          <p:cNvPr id="10248" name="Picture 8" descr="http://avatars.yandex.net/get-yaca/rkzmXq7m4hGL-l-YiM2LvA/norm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429000"/>
            <a:ext cx="1905000" cy="1428750"/>
          </a:xfrm>
          <a:prstGeom prst="rect">
            <a:avLst/>
          </a:prstGeom>
          <a:noFill/>
        </p:spPr>
      </p:pic>
      <p:pic>
        <p:nvPicPr>
          <p:cNvPr id="13314" name="Picture 2" descr="http://im6-tub-ru.yandex.net/i?id=814648367-42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429000"/>
            <a:ext cx="2286000" cy="1428750"/>
          </a:xfrm>
          <a:prstGeom prst="rect">
            <a:avLst/>
          </a:prstGeom>
          <a:noFill/>
        </p:spPr>
      </p:pic>
      <p:pic>
        <p:nvPicPr>
          <p:cNvPr id="13316" name="Picture 4" descr="http://im6-tub-ru.yandex.net/i?id=755740372-55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429000"/>
            <a:ext cx="21717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Условия формирования любой зависимости: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1.Возникновение чувства тревоги (человек выплёскивает агрессию на виртуальных персонажей).</a:t>
            </a:r>
          </a:p>
          <a:p>
            <a:r>
              <a:rPr lang="ru-RU" dirty="0" smtClean="0"/>
              <a:t>2. Получение удовольствия (выброс адреналина)</a:t>
            </a:r>
          </a:p>
          <a:p>
            <a:r>
              <a:rPr lang="ru-RU" dirty="0" smtClean="0"/>
              <a:t>3. Одиночество(недостаток общения)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http://im4-tub-ru.yandex.net/i?id=21944691-6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500570"/>
            <a:ext cx="2000250" cy="1428750"/>
          </a:xfrm>
          <a:prstGeom prst="rect">
            <a:avLst/>
          </a:prstGeom>
          <a:noFill/>
        </p:spPr>
      </p:pic>
      <p:pic>
        <p:nvPicPr>
          <p:cNvPr id="4100" name="Picture 4" descr="http://im5-tub-ru.yandex.net/i?id=144955741-1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429132"/>
            <a:ext cx="1800225" cy="1428750"/>
          </a:xfrm>
          <a:prstGeom prst="rect">
            <a:avLst/>
          </a:prstGeom>
          <a:noFill/>
        </p:spPr>
      </p:pic>
      <p:pic>
        <p:nvPicPr>
          <p:cNvPr id="4102" name="Picture 6" descr="http://im3-tub-ru.yandex.net/i?id=116616372-35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500570"/>
            <a:ext cx="1857388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Чтобы победить </a:t>
            </a:r>
            <a:r>
              <a:rPr lang="ru-RU" dirty="0" err="1" smtClean="0">
                <a:solidFill>
                  <a:schemeClr val="tx1"/>
                </a:solidFill>
              </a:rPr>
              <a:t>игроманию</a:t>
            </a:r>
            <a:r>
              <a:rPr lang="ru-RU" dirty="0" smtClean="0">
                <a:solidFill>
                  <a:schemeClr val="tx1"/>
                </a:solidFill>
              </a:rPr>
              <a:t>, надо: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14348" y="2428868"/>
            <a:ext cx="842965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чаще общаться с близкими людьми, делиться своими проблемами.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-использовать компьютер во благо (помощь в учебе, использовать только игры, развивающие логическое мышление)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-ограничить время за компьютером.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-развиваться(записаться в секцию)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im4-tub-ru.yandex.net/i?id=907244010-1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5429264"/>
            <a:ext cx="1619248" cy="1285874"/>
          </a:xfrm>
          <a:prstGeom prst="rect">
            <a:avLst/>
          </a:prstGeom>
          <a:noFill/>
        </p:spPr>
      </p:pic>
      <p:pic>
        <p:nvPicPr>
          <p:cNvPr id="8" name="Picture 2" descr="http://im3-tub-ru.yandex.net/i?id=106976695-6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5639" y="4143380"/>
            <a:ext cx="2138361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практикум "Как справиться с гневом и стрессом"в</a:t>
            </a:r>
            <a:endParaRPr lang="ru-RU" dirty="0"/>
          </a:p>
        </p:txBody>
      </p:sp>
      <p:pic>
        <p:nvPicPr>
          <p:cNvPr id="1026" name="Picture 2" descr="http://cs312227.vk.me/v312227663/45d8/Vu4z_-BuQe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1"/>
            <a:ext cx="3933825" cy="2857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3071810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Практикум "Как справиться с гневом и стрессом"в ОДЮБ</a:t>
            </a:r>
            <a:endParaRPr lang="ru-RU" dirty="0"/>
          </a:p>
        </p:txBody>
      </p:sp>
      <p:pic>
        <p:nvPicPr>
          <p:cNvPr id="8" name="Рисунок 7" descr="http://cs416721.vk.me/v416721236/e938/L9B8U0os-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9" y="214290"/>
            <a:ext cx="400052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фото\23 апреля психолог Смех – лучшее лекарство занятие с элементами тренинга\IMG_02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29000"/>
            <a:ext cx="4214842" cy="289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фото\23 апреля психолог Смех – лучшее лекарство занятие с элементами тренинга\IMG_026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429000"/>
            <a:ext cx="4071966" cy="292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571604" y="6286520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Занятие «Смех – лучшее лекарство»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Компьютерная зависимость </a:t>
            </a:r>
            <a:r>
              <a:rPr lang="ru-RU" dirty="0" smtClean="0"/>
              <a:t>- это проблема взрослых и детей.</a:t>
            </a:r>
          </a:p>
          <a:p>
            <a:r>
              <a:rPr lang="ru-RU" dirty="0" smtClean="0"/>
              <a:t>Уменьшив время на игры, мы обеспечим себе ЗДОРОВЬЕ.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1.Исследовать информацию </a:t>
            </a:r>
            <a:r>
              <a:rPr lang="ru-RU" dirty="0" smtClean="0"/>
              <a:t>об </a:t>
            </a:r>
            <a:r>
              <a:rPr lang="ru-RU" dirty="0"/>
              <a:t>играх, используя различные источники информации.</a:t>
            </a:r>
          </a:p>
          <a:p>
            <a:r>
              <a:rPr lang="ru-RU" dirty="0"/>
              <a:t>2.Изучить актуальность выбранной темы.</a:t>
            </a:r>
          </a:p>
          <a:p>
            <a:r>
              <a:rPr lang="ru-RU" dirty="0"/>
              <a:t>3.Узнать, какую пользу приносят игры.</a:t>
            </a:r>
          </a:p>
          <a:p>
            <a:r>
              <a:rPr lang="ru-RU" dirty="0"/>
              <a:t>4. Узнать, как победить </a:t>
            </a:r>
            <a:r>
              <a:rPr lang="ru-RU" dirty="0" err="1"/>
              <a:t>игроманию</a:t>
            </a:r>
            <a:r>
              <a:rPr lang="ru-RU" dirty="0" smtClean="0"/>
              <a:t>.</a:t>
            </a:r>
            <a:endParaRPr lang="ru-RU" dirty="0"/>
          </a:p>
          <a:p>
            <a:pPr>
              <a:buNone/>
            </a:pPr>
            <a:r>
              <a:rPr lang="ru-RU" b="1" dirty="0" smtClean="0"/>
              <a:t>    </a:t>
            </a:r>
          </a:p>
          <a:p>
            <a:pPr>
              <a:buNone/>
            </a:pPr>
            <a:r>
              <a:rPr lang="ru-RU" b="1" dirty="0" smtClean="0"/>
              <a:t>    Актуальностью</a:t>
            </a:r>
            <a:r>
              <a:rPr lang="ru-RU" dirty="0" smtClean="0"/>
              <a:t> моего исследования является то, что ограничив время на игры, мы обеспечим себе ФИЗИЧЕСКОЕ И ПСИХОЛОГИЧЕСКОЕ ЗДОРОВЬЕ.</a:t>
            </a:r>
          </a:p>
          <a:p>
            <a:endParaRPr lang="ru-RU" dirty="0"/>
          </a:p>
        </p:txBody>
      </p:sp>
      <p:pic>
        <p:nvPicPr>
          <p:cNvPr id="9220" name="Picture 4" descr="http://im4-tub-ru.yandex.net/i?id=401367935-0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142852"/>
            <a:ext cx="1190625" cy="1428750"/>
          </a:xfrm>
          <a:prstGeom prst="rect">
            <a:avLst/>
          </a:prstGeom>
          <a:noFill/>
        </p:spPr>
      </p:pic>
      <p:pic>
        <p:nvPicPr>
          <p:cNvPr id="9222" name="Picture 6" descr="http://im7-tub-ru.yandex.net/i?id=351794263-0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14290"/>
            <a:ext cx="1562100" cy="1428750"/>
          </a:xfrm>
          <a:prstGeom prst="rect">
            <a:avLst/>
          </a:prstGeom>
          <a:noFill/>
        </p:spPr>
      </p:pic>
      <p:pic>
        <p:nvPicPr>
          <p:cNvPr id="9224" name="Picture 8" descr="http://im3-tub-ru.yandex.net/i?id=163895843-62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2786058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286124"/>
            <a:ext cx="8143932" cy="214314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Игромания</a:t>
            </a:r>
            <a:r>
              <a:rPr lang="ru-RU" dirty="0" smtClean="0">
                <a:solidFill>
                  <a:schemeClr val="tx1"/>
                </a:solidFill>
              </a:rPr>
              <a:t> – это психологическая зависимость человека от компьютерных игр, которая влияет  на его  ФИЗИЧЕСКОЕ  И  ПСИХОЛОГИЧЕСКОЕ ЗДОРОВЬЕ.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642918"/>
            <a:ext cx="8229600" cy="785818"/>
          </a:xfrm>
        </p:spPr>
        <p:txBody>
          <a:bodyPr/>
          <a:lstStyle/>
          <a:p>
            <a:r>
              <a:rPr lang="ru-RU" dirty="0" err="1" smtClean="0"/>
              <a:t>чТО</a:t>
            </a:r>
            <a:r>
              <a:rPr lang="ru-RU" dirty="0" smtClean="0"/>
              <a:t> такое </a:t>
            </a:r>
            <a:r>
              <a:rPr lang="ru-RU" dirty="0" err="1" smtClean="0"/>
              <a:t>игромания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8194" name="Picture 2" descr="http://im6-tub-ru.yandex.net/i?id=884761905-5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292895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7147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Сколько времени ты тратишь на компьютерные игры?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643438" y="3500438"/>
          <a:ext cx="4357718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57158" y="3571876"/>
          <a:ext cx="4357718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 descr="http://avatars.yandex.net/get-yaca/BHtLwx8s4xGMxeBWPeFQ3g/norm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142984"/>
            <a:ext cx="1785950" cy="1285884"/>
          </a:xfrm>
          <a:prstGeom prst="rect">
            <a:avLst/>
          </a:prstGeom>
          <a:noFill/>
        </p:spPr>
      </p:pic>
      <p:pic>
        <p:nvPicPr>
          <p:cNvPr id="7170" name="Picture 2" descr="http://im1-tub-ru.yandex.net/i?id=117207805-43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071546"/>
            <a:ext cx="2286000" cy="1428750"/>
          </a:xfrm>
          <a:prstGeom prst="rect">
            <a:avLst/>
          </a:prstGeom>
          <a:noFill/>
        </p:spPr>
      </p:pic>
      <p:pic>
        <p:nvPicPr>
          <p:cNvPr id="7172" name="Picture 4" descr="http://im6-tub-ru.yandex.net/i?id=123968368-43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1071546"/>
            <a:ext cx="1905000" cy="1428750"/>
          </a:xfrm>
          <a:prstGeom prst="rect">
            <a:avLst/>
          </a:prstGeom>
          <a:noFill/>
        </p:spPr>
      </p:pic>
      <p:pic>
        <p:nvPicPr>
          <p:cNvPr id="7176" name="Picture 8" descr="http://im3-tub-ru.yandex.net/i?id=477266066-23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1071546"/>
            <a:ext cx="25431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Наиболее популярные виды компьютерных игр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88145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игры-приключения, 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стреляй во всё что движется,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гонки, военные и космические игры ,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- логические игры и головоломки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4578" name="Picture 2" descr="http://im2-tub-ru.yandex.net/i?id=122040345-5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5286388"/>
            <a:ext cx="2190750" cy="1428750"/>
          </a:xfrm>
          <a:prstGeom prst="rect">
            <a:avLst/>
          </a:prstGeom>
          <a:noFill/>
        </p:spPr>
      </p:pic>
      <p:pic>
        <p:nvPicPr>
          <p:cNvPr id="24580" name="Picture 4" descr="http://im2-tub-ru.yandex.net/i?id=291386049-3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071942"/>
            <a:ext cx="1790700" cy="1428750"/>
          </a:xfrm>
          <a:prstGeom prst="rect">
            <a:avLst/>
          </a:prstGeom>
          <a:noFill/>
        </p:spPr>
      </p:pic>
      <p:pic>
        <p:nvPicPr>
          <p:cNvPr id="24582" name="Picture 6" descr="http://im5-tub-ru.yandex.net/i?id=446095695-3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214686"/>
            <a:ext cx="1905000" cy="1428750"/>
          </a:xfrm>
          <a:prstGeom prst="rect">
            <a:avLst/>
          </a:prstGeom>
          <a:noFill/>
        </p:spPr>
      </p:pic>
      <p:pic>
        <p:nvPicPr>
          <p:cNvPr id="24584" name="Picture 8" descr="http://im2-tub-ru.yandex.net/i?id=489013809-28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214554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Чем полезны компьютерные игры?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00034" y="3286124"/>
          <a:ext cx="392909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857752" y="3286124"/>
          <a:ext cx="4000528" cy="3287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 descr="http://im6-tub-ru.yandex.net/i?id=179284094-4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28604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000232" y="2786058"/>
            <a:ext cx="6400800" cy="16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Какой вред приносит увлечение играми?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3000372"/>
          <a:ext cx="4500562" cy="3857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500562" y="3000372"/>
          <a:ext cx="4643438" cy="3857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7147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Сколько времени ты тратишь на компьютерные игры?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643438" y="3500438"/>
          <a:ext cx="4357718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57158" y="3571876"/>
          <a:ext cx="4357718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 descr="http://avatars.yandex.net/get-yaca/BHtLwx8s4xGMxeBWPeFQ3g/norm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142984"/>
            <a:ext cx="1785950" cy="1285884"/>
          </a:xfrm>
          <a:prstGeom prst="rect">
            <a:avLst/>
          </a:prstGeom>
          <a:noFill/>
        </p:spPr>
      </p:pic>
      <p:pic>
        <p:nvPicPr>
          <p:cNvPr id="7170" name="Picture 2" descr="http://im1-tub-ru.yandex.net/i?id=117207805-43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071546"/>
            <a:ext cx="2286000" cy="1428750"/>
          </a:xfrm>
          <a:prstGeom prst="rect">
            <a:avLst/>
          </a:prstGeom>
          <a:noFill/>
        </p:spPr>
      </p:pic>
      <p:pic>
        <p:nvPicPr>
          <p:cNvPr id="7172" name="Picture 4" descr="http://im6-tub-ru.yandex.net/i?id=123968368-43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1071546"/>
            <a:ext cx="1905000" cy="1428750"/>
          </a:xfrm>
          <a:prstGeom prst="rect">
            <a:avLst/>
          </a:prstGeom>
          <a:noFill/>
        </p:spPr>
      </p:pic>
      <p:pic>
        <p:nvPicPr>
          <p:cNvPr id="7176" name="Picture 8" descr="http://im3-tub-ru.yandex.net/i?id=477266066-23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1071546"/>
            <a:ext cx="25431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Наиболее популярные виды компьютерных игр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8814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игры-приключения, 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гонки, военные и космические игры ,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4580" name="Picture 4" descr="http://im2-tub-ru.yandex.net/i?id=291386049-3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3857628"/>
            <a:ext cx="1790700" cy="1428750"/>
          </a:xfrm>
          <a:prstGeom prst="rect">
            <a:avLst/>
          </a:prstGeom>
          <a:noFill/>
        </p:spPr>
      </p:pic>
      <p:pic>
        <p:nvPicPr>
          <p:cNvPr id="24584" name="Picture 8" descr="http://im2-tub-ru.yandex.net/i?id=489013809-2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571744"/>
            <a:ext cx="1905000" cy="1428750"/>
          </a:xfrm>
          <a:prstGeom prst="rect">
            <a:avLst/>
          </a:prstGeom>
          <a:noFill/>
        </p:spPr>
      </p:pic>
      <p:pic>
        <p:nvPicPr>
          <p:cNvPr id="5122" name="Picture 2" descr="http://im7-tub-ru.yandex.net/i?id=32712726-55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5000636"/>
            <a:ext cx="22479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340</TotalTime>
  <Words>304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Игры с разумом.</vt:lpstr>
      <vt:lpstr>Задачи исследования:</vt:lpstr>
      <vt:lpstr>чТО такое игромания?</vt:lpstr>
      <vt:lpstr>Слайд 4</vt:lpstr>
      <vt:lpstr>Наиболее популярные виды компьютерных игр</vt:lpstr>
      <vt:lpstr>Чем полезны компьютерные игры?</vt:lpstr>
      <vt:lpstr>Какой вред приносит увлечение играми?</vt:lpstr>
      <vt:lpstr>Слайд 8</vt:lpstr>
      <vt:lpstr>Наиболее популярные виды компьютерных игр</vt:lpstr>
      <vt:lpstr>Условия формирования любой зависимости:</vt:lpstr>
      <vt:lpstr>Чтобы победить игроманию, надо: 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с разумом.</dc:title>
  <dc:creator>Faster</dc:creator>
  <cp:lastModifiedBy>Faster</cp:lastModifiedBy>
  <cp:revision>39</cp:revision>
  <dcterms:created xsi:type="dcterms:W3CDTF">2013-05-12T17:37:52Z</dcterms:created>
  <dcterms:modified xsi:type="dcterms:W3CDTF">2014-04-24T17:09:01Z</dcterms:modified>
</cp:coreProperties>
</file>